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, ao ar livre&#10;&#10;Descrição gerada automaticamente">
            <a:extLst>
              <a:ext uri="{FF2B5EF4-FFF2-40B4-BE49-F238E27FC236}">
                <a16:creationId xmlns:a16="http://schemas.microsoft.com/office/drawing/2014/main" id="{AD0B5369-83CC-45B5-AA34-A24BCF5F83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47185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ontanha, foto, neve&#10;&#10;Descrição gerada automaticamente">
            <a:extLst>
              <a:ext uri="{FF2B5EF4-FFF2-40B4-BE49-F238E27FC236}">
                <a16:creationId xmlns:a16="http://schemas.microsoft.com/office/drawing/2014/main" id="{B264AB56-D1B6-4447-844B-AFB5E1CB1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30000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2CE43B7-174E-4734-956F-5A8C3D2B6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C051E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2298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4D58C96-3EF3-4365-820A-AA99459B1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PERDÃO,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2F0CAC2-718C-4CC8-9D45-5D27B9796A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78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acaso eu hoje fui </a:t>
            </a:r>
          </a:p>
          <a:p>
            <a:r>
              <a:rPr lang="pt-BR" dirty="0"/>
              <a:t>espinho a alguém, </a:t>
            </a:r>
          </a:p>
          <a:p>
            <a:r>
              <a:rPr lang="pt-BR" dirty="0"/>
              <a:t>Ou, se tentado a </a:t>
            </a:r>
          </a:p>
          <a:p>
            <a:r>
              <a:rPr lang="pt-BR" dirty="0"/>
              <a:t>abandonar o bem,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mau caminho </a:t>
            </a:r>
          </a:p>
          <a:p>
            <a:r>
              <a:rPr lang="pt-BR" dirty="0"/>
              <a:t>eu atentei, também,</a:t>
            </a:r>
          </a:p>
          <a:p>
            <a:r>
              <a:rPr lang="pt-BR" dirty="0"/>
              <a:t>Perdão, Senhor! </a:t>
            </a:r>
          </a:p>
        </p:txBody>
      </p:sp>
    </p:spTree>
    <p:extLst>
      <p:ext uri="{BB962C8B-B14F-4D97-AF65-F5344CB8AC3E}">
        <p14:creationId xmlns:p14="http://schemas.microsoft.com/office/powerpoint/2010/main" val="2398235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o meu falar foi </a:t>
            </a:r>
          </a:p>
          <a:p>
            <a:r>
              <a:rPr lang="pt-BR" dirty="0"/>
              <a:t>pretensioso e vão, </a:t>
            </a:r>
          </a:p>
          <a:p>
            <a:r>
              <a:rPr lang="pt-BR" dirty="0"/>
              <a:t>Ou se ao faminto recusei o pão, </a:t>
            </a:r>
          </a:p>
        </p:txBody>
      </p:sp>
    </p:spTree>
    <p:extLst>
      <p:ext uri="{BB962C8B-B14F-4D97-AF65-F5344CB8AC3E}">
        <p14:creationId xmlns:p14="http://schemas.microsoft.com/office/powerpoint/2010/main" val="1070894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Temendo que ele me </a:t>
            </a:r>
          </a:p>
          <a:p>
            <a:r>
              <a:rPr lang="pt-BR" dirty="0"/>
              <a:t>faltasse, então,</a:t>
            </a:r>
          </a:p>
          <a:p>
            <a:r>
              <a:rPr lang="pt-BR" dirty="0"/>
              <a:t>Perdão, Senhor!</a:t>
            </a:r>
          </a:p>
        </p:txBody>
      </p:sp>
    </p:spTree>
    <p:extLst>
      <p:ext uri="{BB962C8B-B14F-4D97-AF65-F5344CB8AC3E}">
        <p14:creationId xmlns:p14="http://schemas.microsoft.com/office/powerpoint/2010/main" val="1022683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Perdoa as </a:t>
            </a:r>
          </a:p>
          <a:p>
            <a:r>
              <a:rPr lang="pt-BR" dirty="0"/>
              <a:t>transgressões da Tua Lei:</a:t>
            </a:r>
          </a:p>
          <a:p>
            <a:r>
              <a:rPr lang="pt-BR" dirty="0"/>
              <a:t>As confessadas e as de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6174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7A100-0830-4BBE-B370-2430D226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PERDÃO,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F5792F-ABDB-4071-8E73-079F687875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78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DE02F47-4527-40D8-8063-8EC694DF9E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eu não sei; </a:t>
            </a:r>
          </a:p>
          <a:p>
            <a:r>
              <a:rPr lang="pt-BR" dirty="0"/>
              <a:t>E guarda-me, fiel, na Tua grei, </a:t>
            </a:r>
          </a:p>
          <a:p>
            <a:r>
              <a:rPr lang="pt-BR" dirty="0"/>
              <a:t>Senhor. Amém!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4187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123</Words>
  <Application>Microsoft Office PowerPoint</Application>
  <PresentationFormat>Apresentação na tela (16:9)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PERDÃO, SENHOR</vt:lpstr>
      <vt:lpstr>PERDÃO, SENHOR!</vt:lpstr>
      <vt:lpstr>PERDÃO, SENHOR!</vt:lpstr>
      <vt:lpstr>PERDÃO, SENHOR!</vt:lpstr>
      <vt:lpstr>PERDÃO, SENHOR!</vt:lpstr>
      <vt:lpstr>PERDÃO, SENHOR!</vt:lpstr>
      <vt:lpstr>PERDÃO, SENHOR!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2019-06-12T21:45:58Z</dcterms:modified>
</cp:coreProperties>
</file>

<file path=docProps/thumbnail.jpeg>
</file>